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4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764D2-55ED-40A7-996A-214A54B9D9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05C029-52C2-414C-B911-35A39AEDA9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5626BD-2AE8-4791-A071-B2DA8D2EC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0D945-2E80-4DB8-BFE9-8311E475B038}" type="datetimeFigureOut">
              <a:rPr lang="en-US" smtClean="0"/>
              <a:t>8/24/2019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848836-9A39-40D9-93CB-6F75C2F4A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3B6B81-57D3-4233-ADC9-CC353F402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E8DDB-FBC3-4E45-9A08-B69E24618C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968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DD96C-29A0-412C-8B8E-8633F3B3F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0EED4B-92D5-467B-BBF9-C16E81D5E6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B729AB-CB33-4254-ADA9-F9B2A4C4A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0D945-2E80-4DB8-BFE9-8311E475B038}" type="datetimeFigureOut">
              <a:rPr lang="en-US" smtClean="0"/>
              <a:t>8/24/2019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D85B74-2D3C-49E2-BFD1-8B15873F4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F9E0A-F737-495A-9719-7083CA5EF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E8DDB-FBC3-4E45-9A08-B69E24618C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822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10DAE-FF62-4F38-B408-5CCC6203D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2FAC1E-1767-4EF7-9D76-4D1D80D2C9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D30606-FF44-48C9-97CA-9BB68CFEA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0D945-2E80-4DB8-BFE9-8311E475B038}" type="datetimeFigureOut">
              <a:rPr lang="en-US" smtClean="0"/>
              <a:t>8/24/2019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0333D5-2A03-452A-BFA4-89FA733F0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6D130B-E4BE-43A4-9818-4751992BD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E8DDB-FBC3-4E45-9A08-B69E24618C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303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52C7C-B968-47D6-A62E-DDC955CE4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DC37C1-A398-4A4F-B457-941C8FBAB5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2F85F8-E6A7-470E-B365-279341932B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0EF965-5044-4FD4-800D-CF40C20F4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0D945-2E80-4DB8-BFE9-8311E475B038}" type="datetimeFigureOut">
              <a:rPr lang="en-US" smtClean="0"/>
              <a:t>8/24/2019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8F96B0-ADFB-4FFC-8106-E713CADCF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D5CBE3-EE38-4CA2-B22C-B427DE8F1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E8DDB-FBC3-4E45-9A08-B69E24618C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813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77C32-D9F9-41CC-BFFA-98B448EDB6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A10A8C-9B0A-4582-9C6E-79A4F9F78A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BF35F9-6931-43AD-9837-6AAD4C8DB5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DD1723-2ABA-4293-B0B1-280A4FA229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FA819C6-496C-413C-A46B-877990D698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CC706A8-BB94-4D38-A12C-877A29BCA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0D945-2E80-4DB8-BFE9-8311E475B038}" type="datetimeFigureOut">
              <a:rPr lang="en-US" smtClean="0"/>
              <a:t>8/24/2019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2FA7B88-A6BE-4F48-BDD6-E8C383694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E768493-2B43-45C7-A822-7A222BFA0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E8DDB-FBC3-4E45-9A08-B69E24618C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848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A2324-C7E7-4631-9D4D-0ADCDB9C1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C2628F-3F34-4140-B0D3-7640A2BCC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0D945-2E80-4DB8-BFE9-8311E475B038}" type="datetimeFigureOut">
              <a:rPr lang="en-US" smtClean="0"/>
              <a:t>8/24/2019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813F94-F00A-4EC5-B3A0-E642C3EB2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5D819D-B068-4FA9-AA3A-F5D208D6D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E8DDB-FBC3-4E45-9A08-B69E24618C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405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443726-5D09-42BB-A979-5547D4A5B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0D945-2E80-4DB8-BFE9-8311E475B038}" type="datetimeFigureOut">
              <a:rPr lang="en-US" smtClean="0"/>
              <a:t>8/24/2019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1D89DF-A2C0-45C7-9CDC-D96A8BA80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378149-724F-4AA8-A649-6BB227B5E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E8DDB-FBC3-4E45-9A08-B69E24618C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871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71BA0-60F3-4B63-B09C-A7511A6C8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895FD4-D168-4D45-B68D-BBC84D9B54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CF2F9D-B39B-4124-98BA-317BFB46B2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CC9D16-3F60-4E40-A560-BACA823A6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0D945-2E80-4DB8-BFE9-8311E475B038}" type="datetimeFigureOut">
              <a:rPr lang="en-US" smtClean="0"/>
              <a:t>8/24/2019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955849-DD70-4F17-A6CB-1DF8AD8CE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DBF497-DDDA-4A1A-84AF-426232D9D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E8DDB-FBC3-4E45-9A08-B69E24618C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72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51B17-FD71-4AC4-9F97-F94F76149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152B76D-06A7-418C-AE51-6D0273AA0C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D11A86-E4A9-4D81-8BE1-193E5CB7D6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11E6E6-7E34-49B4-8138-4578E2332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0D945-2E80-4DB8-BFE9-8311E475B038}" type="datetimeFigureOut">
              <a:rPr lang="en-US" smtClean="0"/>
              <a:t>8/24/2019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169D6C-94A5-44F4-9FC4-E0336D0B2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F889BF-5404-4570-BFD5-91E56388A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E8DDB-FBC3-4E45-9A08-B69E24618C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287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9D8B6-D612-4E9B-BDA7-815FA7A5C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BEBECD-BFA6-4607-A874-1C579BE2EE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F69167-2809-4D21-A466-B565D9512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0D945-2E80-4DB8-BFE9-8311E475B038}" type="datetimeFigureOut">
              <a:rPr lang="en-US" smtClean="0"/>
              <a:t>8/24/2019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868B4A-8DC6-4723-AE19-A2A9C448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09C235-154D-4540-9F60-DAD985076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E8DDB-FBC3-4E45-9A08-B69E24618C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440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92B2611-55E8-4558-A7C9-708A82B7D0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F4B029-DE66-4BF6-9573-4FBE8AB05D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865100-F1EF-4926-A65D-D22BC4561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0D945-2E80-4DB8-BFE9-8311E475B038}" type="datetimeFigureOut">
              <a:rPr lang="en-US" smtClean="0"/>
              <a:t>8/24/2019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0001A9-B884-4E51-A463-EAB85ECCE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C5F435-C37D-455A-BDF2-73B7E85EA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E8DDB-FBC3-4E45-9A08-B69E24618C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231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C3BCDC-EC5B-410D-AC76-5AC7B8E4C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FF83EC-03A5-46C1-9E16-00CBB9000C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F2127A-2BB3-4C5F-91EE-378C15257B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10D945-2E80-4DB8-BFE9-8311E475B038}" type="datetimeFigureOut">
              <a:rPr lang="en-US" smtClean="0"/>
              <a:t>8/24/2019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A9EC63-7CE6-4AD0-82D9-DE3785BFF3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C4E818-0251-4D15-AA87-2EC054A26C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5E8DDB-FBC3-4E45-9A08-B69E24618C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400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standing in front of a sunset&#10;&#10;Description automatically generated">
            <a:extLst>
              <a:ext uri="{FF2B5EF4-FFF2-40B4-BE49-F238E27FC236}">
                <a16:creationId xmlns:a16="http://schemas.microsoft.com/office/drawing/2014/main" id="{DE17D908-3DFF-4453-BD18-F8AC9D2A935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07" r="22639"/>
          <a:stretch/>
        </p:blipFill>
        <p:spPr>
          <a:xfrm>
            <a:off x="20" y="10"/>
            <a:ext cx="4637226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9951BD9-0868-4CDB-ACD6-9C4209B5E4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4637247" y="0"/>
            <a:ext cx="7554754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78CAC8-C677-43DB-93DF-18E201379A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77328" y="640082"/>
            <a:ext cx="6274591" cy="5627154"/>
          </a:xfrm>
        </p:spPr>
        <p:txBody>
          <a:bodyPr>
            <a:normAutofit/>
          </a:bodyPr>
          <a:lstStyle/>
          <a:p>
            <a:pPr algn="l"/>
            <a:r>
              <a:rPr lang="en-US" sz="6600" b="1" dirty="0">
                <a:solidFill>
                  <a:schemeClr val="bg1"/>
                </a:solidFill>
              </a:rPr>
              <a:t>Give thanks to the Lord, for he is good.  His faithful love endures forever.</a:t>
            </a:r>
            <a:br>
              <a:rPr lang="en-US" sz="4700" dirty="0">
                <a:solidFill>
                  <a:schemeClr val="bg1"/>
                </a:solidFill>
              </a:rPr>
            </a:br>
            <a:r>
              <a:rPr lang="en-US" sz="4700" dirty="0">
                <a:solidFill>
                  <a:schemeClr val="bg1"/>
                </a:solidFill>
              </a:rPr>
              <a:t>--1 Chronicles 16:34</a:t>
            </a:r>
          </a:p>
        </p:txBody>
      </p:sp>
    </p:spTree>
    <p:extLst>
      <p:ext uri="{BB962C8B-B14F-4D97-AF65-F5344CB8AC3E}">
        <p14:creationId xmlns:p14="http://schemas.microsoft.com/office/powerpoint/2010/main" val="30044869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Give thanks to the Lord, for he is good.  His faithful love endures forever. --1 Chronicles 16:34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Give thanks to the Lord, for he is good.  His faithful love endures forever. --1 Chronicles 16:34</dc:title>
  <dc:creator>Melissa Krabbe</dc:creator>
  <cp:lastModifiedBy>Melissa Krabbe</cp:lastModifiedBy>
  <cp:revision>1</cp:revision>
  <dcterms:created xsi:type="dcterms:W3CDTF">2019-08-24T18:26:47Z</dcterms:created>
  <dcterms:modified xsi:type="dcterms:W3CDTF">2019-08-24T18:27:23Z</dcterms:modified>
</cp:coreProperties>
</file>